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2B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85019" autoAdjust="0"/>
  </p:normalViewPr>
  <p:slideViewPr>
    <p:cSldViewPr>
      <p:cViewPr varScale="1">
        <p:scale>
          <a:sx n="139" d="100"/>
          <a:sy n="139" d="100"/>
        </p:scale>
        <p:origin x="76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01699-DAD8-4B37-AE70-AC15FD482990}" type="datetimeFigureOut">
              <a:rPr lang="de-DE" smtClean="0"/>
              <a:t>02.07.2025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3EF78-D0BB-419C-BB87-11A93684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82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7A7DD040-52E5-4327-BE08-E68C6D386978}"/>
              </a:ext>
            </a:extLst>
          </p:cNvPr>
          <p:cNvSpPr/>
          <p:nvPr userDrawn="1"/>
        </p:nvSpPr>
        <p:spPr>
          <a:xfrm>
            <a:off x="-282302" y="3212976"/>
            <a:ext cx="1049709" cy="208706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857277" y="5958642"/>
            <a:ext cx="1003984" cy="741503"/>
          </a:xfrm>
          <a:prstGeom prst="rect">
            <a:avLst/>
          </a:prstGeom>
          <a:effectLst/>
        </p:spPr>
      </p:pic>
      <p:sp>
        <p:nvSpPr>
          <p:cNvPr id="17" name="Titel 1">
            <a:extLst>
              <a:ext uri="{FF2B5EF4-FFF2-40B4-BE49-F238E27FC236}">
                <a16:creationId xmlns:a16="http://schemas.microsoft.com/office/drawing/2014/main" id="{68FDE432-BA04-472B-A554-A089D828F7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68232" y="3485549"/>
            <a:ext cx="7416824" cy="119286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18" name="Untertitel 2">
            <a:extLst>
              <a:ext uri="{FF2B5EF4-FFF2-40B4-BE49-F238E27FC236}">
                <a16:creationId xmlns:a16="http://schemas.microsoft.com/office/drawing/2014/main" id="{7F77F824-4BEE-4379-A7EE-202486C0C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8232" y="4754088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bg2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20" name="Textplatzhalter 9">
            <a:extLst>
              <a:ext uri="{FF2B5EF4-FFF2-40B4-BE49-F238E27FC236}">
                <a16:creationId xmlns:a16="http://schemas.microsoft.com/office/drawing/2014/main" id="{802FBF62-C809-4769-A644-8A50BD0A4F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8232" y="3284984"/>
            <a:ext cx="6480720" cy="17934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FontTx/>
              <a:buNone/>
              <a:defRPr sz="1050" i="1">
                <a:solidFill>
                  <a:schemeClr val="accent1"/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25D01855-8E41-4C00-A857-4E778C87EF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9168" t="27783" r="68539" b="42635"/>
          <a:stretch/>
        </p:blipFill>
        <p:spPr>
          <a:xfrm>
            <a:off x="767407" y="1284625"/>
            <a:ext cx="1822077" cy="1710647"/>
          </a:xfrm>
          <a:prstGeom prst="rect">
            <a:avLst/>
          </a:prstGeom>
        </p:spPr>
      </p:pic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3D9271D8-0C0D-4A82-9FAA-7FC1CC7CFC3C}"/>
              </a:ext>
            </a:extLst>
          </p:cNvPr>
          <p:cNvSpPr/>
          <p:nvPr userDrawn="1"/>
        </p:nvSpPr>
        <p:spPr>
          <a:xfrm>
            <a:off x="-5535" y="3212976"/>
            <a:ext cx="1049709" cy="208706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E74E36A7-4482-4BA9-AD4D-3EFC87037850}"/>
              </a:ext>
            </a:extLst>
          </p:cNvPr>
          <p:cNvSpPr/>
          <p:nvPr userDrawn="1"/>
        </p:nvSpPr>
        <p:spPr>
          <a:xfrm rot="10800000">
            <a:off x="9655324" y="-1442686"/>
            <a:ext cx="3825238" cy="7605464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2CAA361-74AD-451C-B1FF-682C75F639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2812" t="22996" r="10760" b="42635"/>
          <a:stretch/>
        </p:blipFill>
        <p:spPr>
          <a:xfrm>
            <a:off x="2711624" y="885600"/>
            <a:ext cx="3463706" cy="149262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4400EBD7-2B58-4857-927F-DFB2A3D37906}"/>
              </a:ext>
            </a:extLst>
          </p:cNvPr>
          <p:cNvSpPr txBox="1"/>
          <p:nvPr userDrawn="1"/>
        </p:nvSpPr>
        <p:spPr>
          <a:xfrm>
            <a:off x="2793600" y="2184509"/>
            <a:ext cx="4844985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  <a:t>LEADERSHIP FOR TRANSFORMING</a:t>
            </a:r>
            <a:b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  <a:t>HIGHER EDUCATION INSTITUTIONS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BC9C9B7C-6C24-4461-B97C-F7DE526CE0E0}"/>
              </a:ext>
            </a:extLst>
          </p:cNvPr>
          <p:cNvSpPr/>
          <p:nvPr userDrawn="1"/>
        </p:nvSpPr>
        <p:spPr>
          <a:xfrm rot="10800000">
            <a:off x="8622987" y="-1467550"/>
            <a:ext cx="3825238" cy="7605464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8C28C4E1-C82B-4111-90EA-0A383567C28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70265" y="5814723"/>
            <a:ext cx="1299301" cy="904894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1198B0D-B0B2-405D-93DB-A53EF4A3DD1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025898" y="5958642"/>
            <a:ext cx="678614" cy="7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5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1567CBB-A77B-41D4-A02F-DFF74CB042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7A70E6E-B6B4-41C3-B611-A79B50017684}"/>
              </a:ext>
            </a:extLst>
          </p:cNvPr>
          <p:cNvSpPr/>
          <p:nvPr userDrawn="1"/>
        </p:nvSpPr>
        <p:spPr>
          <a:xfrm>
            <a:off x="839416" y="620688"/>
            <a:ext cx="10585176" cy="5688632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itel 1">
            <a:extLst>
              <a:ext uri="{FF2B5EF4-FFF2-40B4-BE49-F238E27FC236}">
                <a16:creationId xmlns:a16="http://schemas.microsoft.com/office/drawing/2014/main" id="{3B6FE537-B974-431D-8997-71BCF7BA06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013" y="1589659"/>
            <a:ext cx="6044221" cy="57606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099E96E6-C5FC-4CF9-95AE-406F1F8F62B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79972" y="2636913"/>
            <a:ext cx="8603697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5FCE49B5-3450-4087-A41D-9F4A520056E2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94C3AE2D-58B5-4F70-AEB5-A7E95CC31A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33" name="Textplatzhalter 5">
            <a:extLst>
              <a:ext uri="{FF2B5EF4-FFF2-40B4-BE49-F238E27FC236}">
                <a16:creationId xmlns:a16="http://schemas.microsoft.com/office/drawing/2014/main" id="{9E1E3A35-45F0-4D43-8D89-499C5C2517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8D669BD6-75FF-4FA6-A88D-19BC3E62B4A7}"/>
              </a:ext>
            </a:extLst>
          </p:cNvPr>
          <p:cNvSpPr/>
          <p:nvPr userDrawn="1"/>
        </p:nvSpPr>
        <p:spPr>
          <a:xfrm rot="10800000" flipH="1">
            <a:off x="499768" y="83754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9547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42F59525-1250-485A-BF97-8790BB381000}"/>
              </a:ext>
            </a:extLst>
          </p:cNvPr>
          <p:cNvSpPr/>
          <p:nvPr userDrawn="1"/>
        </p:nvSpPr>
        <p:spPr>
          <a:xfrm rot="5400000">
            <a:off x="4322508" y="-4355650"/>
            <a:ext cx="3546985" cy="12192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3B388F6-BD28-42A7-9B3C-9DA9E72AE21B}"/>
              </a:ext>
            </a:extLst>
          </p:cNvPr>
          <p:cNvSpPr/>
          <p:nvPr userDrawn="1"/>
        </p:nvSpPr>
        <p:spPr>
          <a:xfrm>
            <a:off x="983432" y="1700808"/>
            <a:ext cx="10225136" cy="47525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1E404D6-A953-46AC-8E91-FF5A75F525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764704"/>
            <a:ext cx="7200799" cy="100811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6E26FBE4-D357-4915-B281-FF6CD9AE667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2348881"/>
            <a:ext cx="9217025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400" b="1">
                <a:solidFill>
                  <a:schemeClr val="tx2"/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4D31F040-AB8D-45D9-AABF-B63929BF1386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4B9E2E9-539B-42AB-932A-0EE2CC2AF9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261692"/>
            <a:ext cx="843704" cy="208837"/>
          </a:xfrm>
          <a:prstGeom prst="rect">
            <a:avLst/>
          </a:prstGeom>
        </p:spPr>
      </p:pic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DA8B5422-28C4-4205-9BB4-E4AF2E42B07F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4C7C6EC0-8754-4D9A-A8ED-CB62B1E879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43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 - cle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 txBox="1">
            <a:spLocks/>
          </p:cNvSpPr>
          <p:nvPr userDrawn="1"/>
        </p:nvSpPr>
        <p:spPr>
          <a:xfrm>
            <a:off x="10416480" y="6381329"/>
            <a:ext cx="1152128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37A56C-5313-4B86-B605-087EBD026353}" type="slidenum">
              <a:rPr lang="de-DE" sz="1200" b="1" smtClean="0">
                <a:solidFill>
                  <a:schemeClr val="bg1"/>
                </a:solidFill>
              </a:rPr>
              <a:pPr/>
              <a:t>‹Nr.›</a:t>
            </a:fld>
            <a:endParaRPr lang="de-DE" sz="1200" b="1" dirty="0">
              <a:solidFill>
                <a:schemeClr val="bg1"/>
              </a:solidFill>
            </a:endParaRP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A22C0D6E-FED3-4AC9-AE62-2395CE71AF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F608BF8E-5491-4E30-B9B8-B73A658AD23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348881"/>
            <a:ext cx="10009111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6D1841A0-3C21-4D27-BADE-0452A04E0CD5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039B7A-9E8F-4E4A-A60B-13DEE57A0A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C0B42204-28DE-4A9A-A7AC-C2087E889598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3F411E5-0CC6-4B70-8F16-089A2E3EF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91718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layout 1 Column - cle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 txBox="1">
            <a:spLocks/>
          </p:cNvSpPr>
          <p:nvPr userDrawn="1"/>
        </p:nvSpPr>
        <p:spPr>
          <a:xfrm>
            <a:off x="10416480" y="6381329"/>
            <a:ext cx="1152128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37A56C-5313-4B86-B605-087EBD026353}" type="slidenum">
              <a:rPr lang="de-DE" sz="1200" b="1" smtClean="0">
                <a:solidFill>
                  <a:schemeClr val="bg1"/>
                </a:solidFill>
              </a:rPr>
              <a:pPr/>
              <a:t>‹Nr.›</a:t>
            </a:fld>
            <a:endParaRPr lang="de-DE" sz="1200" b="1" dirty="0">
              <a:solidFill>
                <a:schemeClr val="bg1"/>
              </a:solidFill>
            </a:endParaRP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A22C0D6E-FED3-4AC9-AE62-2395CE71AF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6D1841A0-3C21-4D27-BADE-0452A04E0CD5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039B7A-9E8F-4E4A-A60B-13DEE57A0A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C0B42204-28DE-4A9A-A7AC-C2087E889598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3F411E5-0CC6-4B70-8F16-089A2E3EF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2F06BC0E-366B-442B-8DDF-D029CFE4738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349071"/>
            <a:ext cx="4392487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A5026287-ADD9-41EB-BDB5-E63DA903103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880738" y="2349071"/>
            <a:ext cx="4392487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E6B36387-6EC9-4604-87F9-45CC0448119A}"/>
              </a:ext>
            </a:extLst>
          </p:cNvPr>
          <p:cNvCxnSpPr/>
          <p:nvPr userDrawn="1"/>
        </p:nvCxnSpPr>
        <p:spPr>
          <a:xfrm>
            <a:off x="5628328" y="2349071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044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Layout clean 3 Row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562C2619-FE27-473E-9222-CF82DF3533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BDE175DC-AA3A-4291-87CD-C0D2BC842433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1AB60223-0033-4950-BD69-62CD89684E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83434" y="2316346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993D2ED-68AE-4934-B757-FDE484BB42B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968208" y="2316346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43225572-C36A-4B61-8880-AF48D20BEE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475821" y="2314074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0FE24D4C-8329-416A-BE0C-237C33BB23F4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DEB19535-49A9-411F-A313-3BE1031DA8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DE6923D4-E5E0-49FA-B36A-4F72F163DD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9D1927A-B3AF-467F-9CAA-C9376D9EB0A3}"/>
              </a:ext>
            </a:extLst>
          </p:cNvPr>
          <p:cNvCxnSpPr/>
          <p:nvPr userDrawn="1"/>
        </p:nvCxnSpPr>
        <p:spPr>
          <a:xfrm>
            <a:off x="4349807" y="2314074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57210BB9-C786-474A-8C9B-E2B87F9CBE4F}"/>
              </a:ext>
            </a:extLst>
          </p:cNvPr>
          <p:cNvCxnSpPr/>
          <p:nvPr userDrawn="1"/>
        </p:nvCxnSpPr>
        <p:spPr>
          <a:xfrm>
            <a:off x="7842195" y="2314074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53765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/Closing-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82E37B1E-FFBE-40FB-B161-27A5D41799F5}"/>
              </a:ext>
            </a:extLst>
          </p:cNvPr>
          <p:cNvSpPr/>
          <p:nvPr userDrawn="1"/>
        </p:nvSpPr>
        <p:spPr>
          <a:xfrm>
            <a:off x="839416" y="620688"/>
            <a:ext cx="10585176" cy="5472608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FEDC074C-94FB-4C95-A1DB-59B9B3C225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29656" y="2708920"/>
            <a:ext cx="7532687" cy="936625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THANK YOU!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0F9A2C12-D1CD-494E-889B-D83DCC314B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29654" y="3695273"/>
            <a:ext cx="7532687" cy="9366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i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Additional Content</a:t>
            </a: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3E44B9BD-0DC0-49AA-8C5B-E5C9E52787E1}"/>
              </a:ext>
            </a:extLst>
          </p:cNvPr>
          <p:cNvSpPr/>
          <p:nvPr userDrawn="1"/>
        </p:nvSpPr>
        <p:spPr>
          <a:xfrm rot="10800000" flipH="1">
            <a:off x="623392" y="76470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CC09C52D-8A42-4FAC-9861-FC449021EB5E}"/>
              </a:ext>
            </a:extLst>
          </p:cNvPr>
          <p:cNvSpPr/>
          <p:nvPr userDrawn="1"/>
        </p:nvSpPr>
        <p:spPr>
          <a:xfrm flipH="1">
            <a:off x="10685534" y="4941168"/>
            <a:ext cx="516978" cy="102787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A792DFEB-EC4D-4419-8211-58783CB6AAD9}"/>
              </a:ext>
            </a:extLst>
          </p:cNvPr>
          <p:cNvSpPr/>
          <p:nvPr userDrawn="1"/>
        </p:nvSpPr>
        <p:spPr>
          <a:xfrm flipH="1">
            <a:off x="11094092" y="4941168"/>
            <a:ext cx="516978" cy="102787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86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te Mic/Vide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60701061-B33D-462C-8F15-A88F3E8FDCC2}"/>
              </a:ext>
            </a:extLst>
          </p:cNvPr>
          <p:cNvSpPr/>
          <p:nvPr userDrawn="1"/>
        </p:nvSpPr>
        <p:spPr>
          <a:xfrm rot="5400000">
            <a:off x="4790395" y="-4790392"/>
            <a:ext cx="2611211" cy="1219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3CD92AD-FEA7-46AE-95FE-563F40C3A0F4}"/>
              </a:ext>
            </a:extLst>
          </p:cNvPr>
          <p:cNvSpPr txBox="1"/>
          <p:nvPr userDrawn="1"/>
        </p:nvSpPr>
        <p:spPr>
          <a:xfrm>
            <a:off x="908809" y="620688"/>
            <a:ext cx="1037438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4400" b="1" dirty="0">
                <a:solidFill>
                  <a:schemeClr val="bg1"/>
                </a:solidFill>
                <a:latin typeface="Corbel" panose="020B0503020204020204" pitchFamily="34" charset="0"/>
              </a:rPr>
              <a:t>BEFORE WE START, </a:t>
            </a:r>
            <a:br>
              <a:rPr lang="de-DE" sz="44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de-DE" sz="3200" b="1" dirty="0">
                <a:solidFill>
                  <a:schemeClr val="bg1"/>
                </a:solidFill>
                <a:latin typeface="Corbel" panose="020B0503020204020204" pitchFamily="34" charset="0"/>
              </a:rPr>
              <a:t>PLEASE DO THE FOLLOWING:</a:t>
            </a:r>
            <a:endParaRPr lang="de-DE" sz="44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7" name="Titel 1"/>
          <p:cNvSpPr txBox="1">
            <a:spLocks/>
          </p:cNvSpPr>
          <p:nvPr userDrawn="1"/>
        </p:nvSpPr>
        <p:spPr>
          <a:xfrm>
            <a:off x="7123463" y="4246787"/>
            <a:ext cx="2762444" cy="649248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600" b="1" i="0" dirty="0">
                <a:solidFill>
                  <a:schemeClr val="tx2"/>
                </a:solidFill>
                <a:latin typeface="Corbel" panose="020B0503020204020204" pitchFamily="34" charset="0"/>
              </a:rPr>
              <a:t>MUTE YOUR MIC </a:t>
            </a:r>
            <a:br>
              <a:rPr lang="de-DE" sz="1600" b="1" i="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  <a:t>AND TURN OFF</a:t>
            </a:r>
            <a:b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  <a:t> YOUR VIDEO.</a:t>
            </a:r>
          </a:p>
        </p:txBody>
      </p:sp>
      <p:sp>
        <p:nvSpPr>
          <p:cNvPr id="20" name="Titel 1"/>
          <p:cNvSpPr txBox="1">
            <a:spLocks/>
          </p:cNvSpPr>
          <p:nvPr userDrawn="1"/>
        </p:nvSpPr>
        <p:spPr>
          <a:xfrm>
            <a:off x="2083984" y="4246787"/>
            <a:ext cx="3206661" cy="649248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600" b="1" i="0" u="none" strike="noStrike" kern="1200" baseline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USE THE CHAT FUNCTION </a:t>
            </a:r>
          </a:p>
          <a:p>
            <a:pPr algn="ctr"/>
            <a:r>
              <a:rPr lang="de-DE" sz="1600" b="0" i="0" u="none" strike="noStrike" kern="1200" baseline="0" dirty="0">
                <a:solidFill>
                  <a:srgbClr val="000000"/>
                </a:solidFill>
                <a:latin typeface="Corbel" panose="020B0503020204020204" pitchFamily="34" charset="0"/>
                <a:ea typeface="+mj-ea"/>
                <a:cs typeface="+mj-cs"/>
              </a:rPr>
              <a:t>TO POST YOUR QUESTIONS </a:t>
            </a:r>
          </a:p>
          <a:p>
            <a:pPr algn="ctr"/>
            <a:r>
              <a:rPr lang="de-DE" sz="1600" b="0" i="0" u="none" strike="noStrike" kern="1200" baseline="0" dirty="0">
                <a:solidFill>
                  <a:srgbClr val="000000"/>
                </a:solidFill>
                <a:latin typeface="Corbel" panose="020B0503020204020204" pitchFamily="34" charset="0"/>
                <a:ea typeface="+mj-ea"/>
                <a:cs typeface="+mj-cs"/>
              </a:rPr>
              <a:t>AND SAY ‘HI’.</a:t>
            </a:r>
            <a:endParaRPr lang="de-DE" sz="1600" b="0" i="0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8994" y="2132666"/>
            <a:ext cx="1951382" cy="1951382"/>
          </a:xfrm>
          <a:prstGeom prst="rect">
            <a:avLst/>
          </a:prstGeom>
          <a:ln>
            <a:noFill/>
          </a:ln>
          <a:effectLst>
            <a:outerShdw blurRad="4064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1624" y="2131593"/>
            <a:ext cx="1951382" cy="1951382"/>
          </a:xfrm>
          <a:prstGeom prst="rect">
            <a:avLst/>
          </a:prstGeom>
          <a:effectLst>
            <a:outerShdw blurRad="431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uppieren 6"/>
          <p:cNvGrpSpPr/>
          <p:nvPr userDrawn="1"/>
        </p:nvGrpSpPr>
        <p:grpSpPr>
          <a:xfrm>
            <a:off x="3143672" y="5445224"/>
            <a:ext cx="5649045" cy="837908"/>
            <a:chOff x="2215699" y="4869160"/>
            <a:chExt cx="5214852" cy="866775"/>
          </a:xfrm>
        </p:grpSpPr>
        <p:pic>
          <p:nvPicPr>
            <p:cNvPr id="2" name="Grafik 1"/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215699" y="4869160"/>
              <a:ext cx="5214852" cy="866775"/>
            </a:xfrm>
            <a:prstGeom prst="rect">
              <a:avLst/>
            </a:prstGeom>
          </p:spPr>
        </p:pic>
        <p:sp>
          <p:nvSpPr>
            <p:cNvPr id="4" name="Rechteck 3"/>
            <p:cNvSpPr/>
            <p:nvPr userDrawn="1"/>
          </p:nvSpPr>
          <p:spPr>
            <a:xfrm>
              <a:off x="5253735" y="4869160"/>
              <a:ext cx="1584176" cy="866775"/>
            </a:xfrm>
            <a:prstGeom prst="rect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800"/>
            </a:p>
          </p:txBody>
        </p:sp>
        <p:sp>
          <p:nvSpPr>
            <p:cNvPr id="16" name="Rechteck 15"/>
            <p:cNvSpPr/>
            <p:nvPr userDrawn="1"/>
          </p:nvSpPr>
          <p:spPr>
            <a:xfrm>
              <a:off x="2834741" y="4869160"/>
              <a:ext cx="864096" cy="866775"/>
            </a:xfrm>
            <a:prstGeom prst="rect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800"/>
            </a:p>
          </p:txBody>
        </p:sp>
      </p:grpSp>
      <p:cxnSp>
        <p:nvCxnSpPr>
          <p:cNvPr id="10" name="Gerade Verbindung 9"/>
          <p:cNvCxnSpPr/>
          <p:nvPr userDrawn="1"/>
        </p:nvCxnSpPr>
        <p:spPr>
          <a:xfrm>
            <a:off x="6539590" y="5727427"/>
            <a:ext cx="576064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7392144" y="5713823"/>
            <a:ext cx="576064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326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/Stucture of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>
            <a:extLst>
              <a:ext uri="{FF2B5EF4-FFF2-40B4-BE49-F238E27FC236}">
                <a16:creationId xmlns:a16="http://schemas.microsoft.com/office/drawing/2014/main" id="{FA606C39-5FB3-498F-A6EB-439DE557F7C0}"/>
              </a:ext>
            </a:extLst>
          </p:cNvPr>
          <p:cNvSpPr/>
          <p:nvPr userDrawn="1"/>
        </p:nvSpPr>
        <p:spPr>
          <a:xfrm rot="5400000">
            <a:off x="-2513346" y="1665350"/>
            <a:ext cx="6856911" cy="35283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D578707-BA02-462B-A996-A0262AEF88A7}"/>
              </a:ext>
            </a:extLst>
          </p:cNvPr>
          <p:cNvSpPr txBox="1"/>
          <p:nvPr userDrawn="1"/>
        </p:nvSpPr>
        <p:spPr>
          <a:xfrm>
            <a:off x="3296281" y="1472705"/>
            <a:ext cx="2516594" cy="646331"/>
          </a:xfrm>
          <a:prstGeom prst="rect">
            <a:avLst/>
          </a:prstGeom>
          <a:noFill/>
          <a:ln w="28575">
            <a:noFill/>
          </a:ln>
          <a:effectLst/>
        </p:spPr>
        <p:txBody>
          <a:bodyPr wrap="square">
            <a:spAutoFit/>
          </a:bodyPr>
          <a:lstStyle/>
          <a:p>
            <a:r>
              <a:rPr lang="de-DE" sz="3600" b="1" dirty="0">
                <a:solidFill>
                  <a:schemeClr val="bg2"/>
                </a:solidFill>
                <a:effectLst/>
                <a:latin typeface="Corbel" panose="020B0503020204020204" pitchFamily="34" charset="0"/>
              </a:rPr>
              <a:t>CONTENTS</a:t>
            </a:r>
            <a:endParaRPr lang="de-DE" sz="4400" b="1" dirty="0">
              <a:solidFill>
                <a:schemeClr val="bg2"/>
              </a:solidFill>
              <a:effectLst/>
              <a:latin typeface="Corbel" panose="020B0503020204020204" pitchFamily="34" charset="0"/>
            </a:endParaRP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8147794C-A4ED-488F-8EF5-CDB0FAD8EF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31704" y="2432969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98283C28-8F02-468D-B64A-D7AFB0B32F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74239" y="2966624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F33E27D6-B053-47C3-9085-5076B8240B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074239" y="2539655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1</a:t>
            </a:r>
          </a:p>
        </p:txBody>
      </p:sp>
      <p:sp>
        <p:nvSpPr>
          <p:cNvPr id="39" name="Textplatzhalter 2">
            <a:extLst>
              <a:ext uri="{FF2B5EF4-FFF2-40B4-BE49-F238E27FC236}">
                <a16:creationId xmlns:a16="http://schemas.microsoft.com/office/drawing/2014/main" id="{EC18068A-65D3-4485-8E84-F2DC9E1A399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31704" y="3577226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0" name="Textplatzhalter 2">
            <a:extLst>
              <a:ext uri="{FF2B5EF4-FFF2-40B4-BE49-F238E27FC236}">
                <a16:creationId xmlns:a16="http://schemas.microsoft.com/office/drawing/2014/main" id="{62AD0364-ED05-4BE2-A179-DE811880D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074239" y="4110881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41" name="Textplatzhalter 2">
            <a:extLst>
              <a:ext uri="{FF2B5EF4-FFF2-40B4-BE49-F238E27FC236}">
                <a16:creationId xmlns:a16="http://schemas.microsoft.com/office/drawing/2014/main" id="{A4DFBB0D-2518-4F77-9CD8-D73A510CEAC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4239" y="3683912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2</a:t>
            </a:r>
          </a:p>
        </p:txBody>
      </p:sp>
      <p:sp>
        <p:nvSpPr>
          <p:cNvPr id="42" name="Textplatzhalter 2">
            <a:extLst>
              <a:ext uri="{FF2B5EF4-FFF2-40B4-BE49-F238E27FC236}">
                <a16:creationId xmlns:a16="http://schemas.microsoft.com/office/drawing/2014/main" id="{42C8228F-F817-4130-9C39-9F27EFD8C6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431704" y="4721694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3" name="Textplatzhalter 2">
            <a:extLst>
              <a:ext uri="{FF2B5EF4-FFF2-40B4-BE49-F238E27FC236}">
                <a16:creationId xmlns:a16="http://schemas.microsoft.com/office/drawing/2014/main" id="{E4A06E19-9E26-42C7-8DE5-8EEF875EC0E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74239" y="5255349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44" name="Textplatzhalter 2">
            <a:extLst>
              <a:ext uri="{FF2B5EF4-FFF2-40B4-BE49-F238E27FC236}">
                <a16:creationId xmlns:a16="http://schemas.microsoft.com/office/drawing/2014/main" id="{F4884068-B0A4-4BB1-BCAA-877AB206226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74239" y="4828380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3</a:t>
            </a:r>
          </a:p>
        </p:txBody>
      </p:sp>
      <p:sp>
        <p:nvSpPr>
          <p:cNvPr id="71" name="Textplatzhalter 2">
            <a:extLst>
              <a:ext uri="{FF2B5EF4-FFF2-40B4-BE49-F238E27FC236}">
                <a16:creationId xmlns:a16="http://schemas.microsoft.com/office/drawing/2014/main" id="{69E8564D-3F41-4FA6-AB33-71633BE900C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43232" y="2432969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72" name="Textplatzhalter 2">
            <a:extLst>
              <a:ext uri="{FF2B5EF4-FFF2-40B4-BE49-F238E27FC236}">
                <a16:creationId xmlns:a16="http://schemas.microsoft.com/office/drawing/2014/main" id="{CFB37C8C-4235-40AD-9F80-8B07B969472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985767" y="2966624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3" name="Textplatzhalter 2">
            <a:extLst>
              <a:ext uri="{FF2B5EF4-FFF2-40B4-BE49-F238E27FC236}">
                <a16:creationId xmlns:a16="http://schemas.microsoft.com/office/drawing/2014/main" id="{28C7DF99-C97F-4D32-90FA-AA90FFFE52C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985767" y="2539655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4</a:t>
            </a:r>
          </a:p>
        </p:txBody>
      </p:sp>
      <p:sp>
        <p:nvSpPr>
          <p:cNvPr id="74" name="Textplatzhalter 2">
            <a:extLst>
              <a:ext uri="{FF2B5EF4-FFF2-40B4-BE49-F238E27FC236}">
                <a16:creationId xmlns:a16="http://schemas.microsoft.com/office/drawing/2014/main" id="{D3A0E4BF-4DC0-439A-8BEC-06EC26A5233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343232" y="3577226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75" name="Textplatzhalter 2">
            <a:extLst>
              <a:ext uri="{FF2B5EF4-FFF2-40B4-BE49-F238E27FC236}">
                <a16:creationId xmlns:a16="http://schemas.microsoft.com/office/drawing/2014/main" id="{954340DB-6416-4D3C-937D-A891F848595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85767" y="4110881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6" name="Textplatzhalter 2">
            <a:extLst>
              <a:ext uri="{FF2B5EF4-FFF2-40B4-BE49-F238E27FC236}">
                <a16:creationId xmlns:a16="http://schemas.microsoft.com/office/drawing/2014/main" id="{6EBAB308-2918-4FD0-B85E-0B7E45B2F2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985767" y="3683912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5</a:t>
            </a:r>
          </a:p>
        </p:txBody>
      </p:sp>
      <p:sp>
        <p:nvSpPr>
          <p:cNvPr id="77" name="Textplatzhalter 2">
            <a:extLst>
              <a:ext uri="{FF2B5EF4-FFF2-40B4-BE49-F238E27FC236}">
                <a16:creationId xmlns:a16="http://schemas.microsoft.com/office/drawing/2014/main" id="{460EEF3F-5E40-47A0-AC41-3AAF9771991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43232" y="4721694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78" name="Textplatzhalter 2">
            <a:extLst>
              <a:ext uri="{FF2B5EF4-FFF2-40B4-BE49-F238E27FC236}">
                <a16:creationId xmlns:a16="http://schemas.microsoft.com/office/drawing/2014/main" id="{4AA0C8B7-B35A-40E2-AFAF-630E275794E6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985767" y="5255349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9" name="Textplatzhalter 2">
            <a:extLst>
              <a:ext uri="{FF2B5EF4-FFF2-40B4-BE49-F238E27FC236}">
                <a16:creationId xmlns:a16="http://schemas.microsoft.com/office/drawing/2014/main" id="{ECCDC9E0-2CD3-472F-9EBA-2A3A144B50D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85767" y="4828380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6</a:t>
            </a:r>
          </a:p>
        </p:txBody>
      </p:sp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CD688D45-FF08-41E8-93F5-8367A91AA8E5}"/>
              </a:ext>
            </a:extLst>
          </p:cNvPr>
          <p:cNvSpPr/>
          <p:nvPr userDrawn="1"/>
        </p:nvSpPr>
        <p:spPr>
          <a:xfrm rot="10800000" flipH="1">
            <a:off x="1487488" y="1192135"/>
            <a:ext cx="1713184" cy="340622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10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91414" y="2986092"/>
            <a:ext cx="6517154" cy="137901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1. 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91414" y="4442278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HINZUFÜGEN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C192562-F340-45AC-8079-03C91295FC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91414" y="2141488"/>
            <a:ext cx="3360737" cy="558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00" i="1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EBA722D5-DDDE-4584-8A5B-36FA110165D2}"/>
              </a:ext>
            </a:extLst>
          </p:cNvPr>
          <p:cNvSpPr/>
          <p:nvPr userDrawn="1"/>
        </p:nvSpPr>
        <p:spPr>
          <a:xfrm>
            <a:off x="-68580" y="-22860"/>
            <a:ext cx="4514850" cy="6903720"/>
          </a:xfrm>
          <a:custGeom>
            <a:avLst/>
            <a:gdLst>
              <a:gd name="connsiteX0" fmla="*/ 68580 w 4514850"/>
              <a:gd name="connsiteY0" fmla="*/ 3554730 h 6903720"/>
              <a:gd name="connsiteX1" fmla="*/ 3486150 w 4514850"/>
              <a:gd name="connsiteY1" fmla="*/ 6903720 h 6903720"/>
              <a:gd name="connsiteX2" fmla="*/ 4514850 w 4514850"/>
              <a:gd name="connsiteY2" fmla="*/ 6903720 h 6903720"/>
              <a:gd name="connsiteX3" fmla="*/ 4514850 w 4514850"/>
              <a:gd name="connsiteY3" fmla="*/ 2057400 h 6903720"/>
              <a:gd name="connsiteX4" fmla="*/ 2251710 w 4514850"/>
              <a:gd name="connsiteY4" fmla="*/ 0 h 6903720"/>
              <a:gd name="connsiteX5" fmla="*/ 0 w 4514850"/>
              <a:gd name="connsiteY5" fmla="*/ 0 h 6903720"/>
              <a:gd name="connsiteX6" fmla="*/ 68580 w 4514850"/>
              <a:gd name="connsiteY6" fmla="*/ 3554730 h 6903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4850" h="6903720">
                <a:moveTo>
                  <a:pt x="68580" y="3554730"/>
                </a:moveTo>
                <a:lnTo>
                  <a:pt x="3486150" y="6903720"/>
                </a:lnTo>
                <a:lnTo>
                  <a:pt x="4514850" y="6903720"/>
                </a:lnTo>
                <a:lnTo>
                  <a:pt x="4514850" y="2057400"/>
                </a:lnTo>
                <a:lnTo>
                  <a:pt x="2251710" y="0"/>
                </a:lnTo>
                <a:lnTo>
                  <a:pt x="0" y="0"/>
                </a:lnTo>
                <a:lnTo>
                  <a:pt x="68580" y="35547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iagonaler Streifen 3">
            <a:extLst>
              <a:ext uri="{FF2B5EF4-FFF2-40B4-BE49-F238E27FC236}">
                <a16:creationId xmlns:a16="http://schemas.microsoft.com/office/drawing/2014/main" id="{AB7408A5-944D-4E85-8E59-BDB9C5433F82}"/>
              </a:ext>
            </a:extLst>
          </p:cNvPr>
          <p:cNvSpPr/>
          <p:nvPr userDrawn="1"/>
        </p:nvSpPr>
        <p:spPr>
          <a:xfrm rot="16200000">
            <a:off x="-35766" y="4686674"/>
            <a:ext cx="2207092" cy="2135560"/>
          </a:xfrm>
          <a:prstGeom prst="diagStrip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8C9B10DA-355B-4732-8166-53CE0FA715D2}"/>
              </a:ext>
            </a:extLst>
          </p:cNvPr>
          <p:cNvSpPr/>
          <p:nvPr userDrawn="1"/>
        </p:nvSpPr>
        <p:spPr>
          <a:xfrm rot="10800000">
            <a:off x="11928648" y="-99392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8165E4-AA68-468D-8AE8-7B3631AB76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116632"/>
            <a:ext cx="843704" cy="21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07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06F0D19C-06F1-4A7E-84E5-D858D94D5A9F}"/>
              </a:ext>
            </a:extLst>
          </p:cNvPr>
          <p:cNvSpPr/>
          <p:nvPr userDrawn="1"/>
        </p:nvSpPr>
        <p:spPr>
          <a:xfrm rot="5400000">
            <a:off x="2667544" y="-2666454"/>
            <a:ext cx="6856911" cy="1219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8BBC0F3-C90E-4F96-9547-A0C5BDE4B6BA}"/>
              </a:ext>
            </a:extLst>
          </p:cNvPr>
          <p:cNvSpPr/>
          <p:nvPr userDrawn="1"/>
        </p:nvSpPr>
        <p:spPr>
          <a:xfrm>
            <a:off x="1174816" y="980728"/>
            <a:ext cx="9842368" cy="4896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735263" y="2810640"/>
            <a:ext cx="6517154" cy="137901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1. 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735263" y="4266826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HINZUFÜGEN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C192562-F340-45AC-8079-03C91295FC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5263" y="1966036"/>
            <a:ext cx="3360737" cy="558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00" i="1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FE5F6FEF-8EF6-4F92-ACDF-48096E1B2DFE}"/>
              </a:ext>
            </a:extLst>
          </p:cNvPr>
          <p:cNvSpPr/>
          <p:nvPr userDrawn="1"/>
        </p:nvSpPr>
        <p:spPr>
          <a:xfrm rot="10800000" flipH="1">
            <a:off x="663975" y="908720"/>
            <a:ext cx="1713184" cy="340622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CC00BFBE-76C7-4B43-B709-D9007318141A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ED7540CC-71C1-4DBC-8F99-3D189F8162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2D1E792D-CF3B-473E-8526-AEB8279DD473}"/>
              </a:ext>
            </a:extLst>
          </p:cNvPr>
          <p:cNvSpPr/>
          <p:nvPr userDrawn="1"/>
        </p:nvSpPr>
        <p:spPr>
          <a:xfrm flipH="1">
            <a:off x="10774374" y="5301208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9AA54C29-7590-40A3-830E-C674F6B6ECF7}"/>
              </a:ext>
            </a:extLst>
          </p:cNvPr>
          <p:cNvSpPr/>
          <p:nvPr userDrawn="1"/>
        </p:nvSpPr>
        <p:spPr>
          <a:xfrm flipH="1">
            <a:off x="10959367" y="5301208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00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2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E67373F0-C255-40CF-96DE-68F76DF3B25B}"/>
              </a:ext>
            </a:extLst>
          </p:cNvPr>
          <p:cNvSpPr/>
          <p:nvPr userDrawn="1"/>
        </p:nvSpPr>
        <p:spPr>
          <a:xfrm rot="5400000">
            <a:off x="6999350" y="1665351"/>
            <a:ext cx="6856911" cy="35283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421079"/>
            <a:ext cx="3240359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CE7D2BA4-86B8-4A93-9B5F-7E2CD73D0E4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55841" y="2421079"/>
            <a:ext cx="3240359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D287F2A7-28F1-44C8-890F-BDB9B321F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2" y="1196752"/>
            <a:ext cx="6912765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E3B44DAC-16C5-40FC-B4EE-96000A6291D6}"/>
              </a:ext>
            </a:extLst>
          </p:cNvPr>
          <p:cNvSpPr/>
          <p:nvPr userDrawn="1"/>
        </p:nvSpPr>
        <p:spPr>
          <a:xfrm rot="10800000">
            <a:off x="11848520" y="27458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B15F51DC-7763-47E0-B3E7-22EB7BE17DEF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821CBD9-700C-47A1-A44F-8C3A427444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25" name="Freihandform: Form 24">
            <a:extLst>
              <a:ext uri="{FF2B5EF4-FFF2-40B4-BE49-F238E27FC236}">
                <a16:creationId xmlns:a16="http://schemas.microsoft.com/office/drawing/2014/main" id="{2AFA9DD2-FF0C-4A1D-927C-A621E836ED6F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extplatzhalter 5">
            <a:extLst>
              <a:ext uri="{FF2B5EF4-FFF2-40B4-BE49-F238E27FC236}">
                <a16:creationId xmlns:a16="http://schemas.microsoft.com/office/drawing/2014/main" id="{97234D9F-9E10-480C-9FAF-E9F907CC40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7F6D1EB1-F8C6-44F3-8C55-A21E3A70497E}"/>
              </a:ext>
            </a:extLst>
          </p:cNvPr>
          <p:cNvCxnSpPr/>
          <p:nvPr userDrawn="1"/>
        </p:nvCxnSpPr>
        <p:spPr>
          <a:xfrm>
            <a:off x="4439816" y="2421079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FC7C28B1-E679-4B0A-B2C7-929102DEE518}"/>
              </a:ext>
            </a:extLst>
          </p:cNvPr>
          <p:cNvSpPr/>
          <p:nvPr userDrawn="1"/>
        </p:nvSpPr>
        <p:spPr>
          <a:xfrm flipH="1">
            <a:off x="8420801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938328FE-74FA-47EF-9204-0147632D1707}"/>
              </a:ext>
            </a:extLst>
          </p:cNvPr>
          <p:cNvSpPr/>
          <p:nvPr userDrawn="1"/>
        </p:nvSpPr>
        <p:spPr>
          <a:xfrm flipH="1">
            <a:off x="8605794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59049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Text&amp;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CC94D2FC-937C-4DCF-8353-743D8F90FC7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424847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3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3EADFD26-6DC0-4979-ACFE-BD6905DC4954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AA76FDB3-4E84-40F2-8FC6-99227B3C5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126033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2 Columns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E67373F0-C255-40CF-96DE-68F76DF3B25B}"/>
              </a:ext>
            </a:extLst>
          </p:cNvPr>
          <p:cNvSpPr/>
          <p:nvPr userDrawn="1"/>
        </p:nvSpPr>
        <p:spPr>
          <a:xfrm rot="5400000">
            <a:off x="5715545" y="381546"/>
            <a:ext cx="6856911" cy="6096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424847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3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CE7D2BA4-86B8-4A93-9B5F-7E2CD73D0E4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619086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DA3553B6-DC98-4561-A5B6-C30F8FDA16B6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42E940BE-2D6D-486A-9309-F747A4A837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43853BD4-77E5-403A-8DD7-939DE956D9A0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A6753A8-B440-4000-BB8C-6400C1D95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6" name="Freihandform: Form 25">
            <a:extLst>
              <a:ext uri="{FF2B5EF4-FFF2-40B4-BE49-F238E27FC236}">
                <a16:creationId xmlns:a16="http://schemas.microsoft.com/office/drawing/2014/main" id="{3CF3CBC3-A195-4DF3-98F7-A2F48001D8A5}"/>
              </a:ext>
            </a:extLst>
          </p:cNvPr>
          <p:cNvSpPr/>
          <p:nvPr userDrawn="1"/>
        </p:nvSpPr>
        <p:spPr>
          <a:xfrm flipH="1">
            <a:off x="5853191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6A2B6E26-177B-44E1-A1DA-0B2C9E4BA7EF}"/>
              </a:ext>
            </a:extLst>
          </p:cNvPr>
          <p:cNvSpPr/>
          <p:nvPr userDrawn="1"/>
        </p:nvSpPr>
        <p:spPr>
          <a:xfrm flipH="1">
            <a:off x="6038184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075542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013" y="1589659"/>
            <a:ext cx="6044221" cy="57606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7A70E6E-B6B4-41C3-B611-A79B50017684}"/>
              </a:ext>
            </a:extLst>
          </p:cNvPr>
          <p:cNvSpPr/>
          <p:nvPr userDrawn="1"/>
        </p:nvSpPr>
        <p:spPr>
          <a:xfrm>
            <a:off x="767408" y="620688"/>
            <a:ext cx="10801200" cy="5688632"/>
          </a:xfrm>
          <a:prstGeom prst="rect">
            <a:avLst/>
          </a:prstGeom>
          <a:noFill/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3F10804A-5312-4058-8B72-1EA4A065E0D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79972" y="2636913"/>
            <a:ext cx="8603697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EC707782-FB85-45ED-A6F8-0A66C792FB64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C8F67A9-4C54-4590-89B5-7298AFBA9C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188640"/>
            <a:ext cx="843704" cy="210926"/>
          </a:xfrm>
          <a:prstGeom prst="rect">
            <a:avLst/>
          </a:prstGeom>
        </p:spPr>
      </p:pic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004B6793-7741-4E90-BFBC-750FFF9DA978}"/>
              </a:ext>
            </a:extLst>
          </p:cNvPr>
          <p:cNvSpPr/>
          <p:nvPr userDrawn="1"/>
        </p:nvSpPr>
        <p:spPr>
          <a:xfrm rot="10800000" flipH="1">
            <a:off x="499768" y="83754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D4B7E393-AABA-4376-AFA0-4EA9745EF3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1F908076-4D7D-45A3-8E80-1BE39EBBE732}"/>
              </a:ext>
            </a:extLst>
          </p:cNvPr>
          <p:cNvSpPr/>
          <p:nvPr userDrawn="1"/>
        </p:nvSpPr>
        <p:spPr>
          <a:xfrm flipH="1">
            <a:off x="11291918" y="5589240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80114ABB-0503-4902-B6DF-095CF2135F8B}"/>
              </a:ext>
            </a:extLst>
          </p:cNvPr>
          <p:cNvSpPr/>
          <p:nvPr userDrawn="1"/>
        </p:nvSpPr>
        <p:spPr>
          <a:xfrm flipH="1">
            <a:off x="11476911" y="5589240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048256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398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7" r:id="rId2"/>
    <p:sldLayoutId id="2147483680" r:id="rId3"/>
    <p:sldLayoutId id="2147483690" r:id="rId4"/>
    <p:sldLayoutId id="2147483691" r:id="rId5"/>
    <p:sldLayoutId id="2147483685" r:id="rId6"/>
    <p:sldLayoutId id="2147483694" r:id="rId7"/>
    <p:sldLayoutId id="2147483693" r:id="rId8"/>
    <p:sldLayoutId id="2147483692" r:id="rId9"/>
    <p:sldLayoutId id="2147483695" r:id="rId10"/>
    <p:sldLayoutId id="2147483688" r:id="rId11"/>
    <p:sldLayoutId id="2147483669" r:id="rId12"/>
    <p:sldLayoutId id="2147483696" r:id="rId13"/>
    <p:sldLayoutId id="2147483684" r:id="rId14"/>
    <p:sldLayoutId id="2147483686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5F1E6-58A8-41EF-94B8-E554511B11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3F3B079-55F9-4F53-86EA-3C76426E6D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D56E41-1E5F-4FA7-B28D-A21083D91D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043895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-NMT-Vorlage_V3_klein">
  <a:themeElements>
    <a:clrScheme name="Benutzerdefiniert 3">
      <a:dk1>
        <a:srgbClr val="EEA500"/>
      </a:dk1>
      <a:lt1>
        <a:srgbClr val="FFFFFF"/>
      </a:lt1>
      <a:dk2>
        <a:srgbClr val="801527"/>
      </a:dk2>
      <a:lt2>
        <a:srgbClr val="EEA500"/>
      </a:lt2>
      <a:accent1>
        <a:srgbClr val="9C9C9C"/>
      </a:accent1>
      <a:accent2>
        <a:srgbClr val="C9C3C6"/>
      </a:accent2>
      <a:accent3>
        <a:srgbClr val="D0D0D0"/>
      </a:accent3>
      <a:accent4>
        <a:srgbClr val="858585"/>
      </a:accent4>
      <a:accent5>
        <a:srgbClr val="FCE1C5"/>
      </a:accent5>
      <a:accent6>
        <a:srgbClr val="D0D0D0"/>
      </a:accent6>
      <a:hlink>
        <a:srgbClr val="7F7F7F"/>
      </a:hlink>
      <a:folHlink>
        <a:srgbClr val="B2B2B2"/>
      </a:folHlink>
    </a:clrScheme>
    <a:fontScheme name="Benutzerdefiniert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019BAC95-247F-4FE1-B431-B04F80829EE3}" vid="{E3C8C489-9410-420C-856F-B8295C4D1039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PPT_Vorlage_FINAL_V4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Trebuchet MS</vt:lpstr>
      <vt:lpstr>Präsentation-NMT-Vorlage_V3_klein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Noleto Wanderley, Mariana</dc:creator>
  <cp:lastModifiedBy>Noleto Wanderley, Mariana</cp:lastModifiedBy>
  <cp:revision>1</cp:revision>
  <dcterms:created xsi:type="dcterms:W3CDTF">2025-07-02T11:41:23Z</dcterms:created>
  <dcterms:modified xsi:type="dcterms:W3CDTF">2025-07-02T11:45:08Z</dcterms:modified>
</cp:coreProperties>
</file>